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144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0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3E401B-7F48-361F-FFF7-56FF8F6C1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D42E0B2-2178-0F56-BD9F-F32EDB220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B25778-F8D9-50F9-DF45-E49373D3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5239791-19AC-2A34-81F5-519BC024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74465C4-C789-991C-A180-6F0098FF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93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A42133-BDDF-5D24-2D93-25817BADF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620CBE-9331-9C61-378F-A8F9BF63B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7A23D1-F971-F2C5-24FC-E29FCAF35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ADA233-44F0-F53D-AD5B-275A39A1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52030F4-C22B-0481-AEBA-1E87023E8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680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9083A57-D690-631B-1B9A-E8997370EA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873195A-B60A-A90C-7E18-2C9DC2390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CF7F91-D8E9-B6B8-8D38-8B8C2DF83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1B2FFC-08CD-2A82-7697-24A37B449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0EC16F-94C6-8B6B-4DE2-4E38138E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22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9015C7-348F-85BD-6490-5ED4C0B29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F20298-7BAD-8C1D-C84D-8C0DEC04C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476A13-13D7-FE4A-866D-01620236A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EDDB8C-8A7E-0A08-D3E5-6727D2229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160556-EC05-02C2-5101-06DF22B4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2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E9C1C4-2A32-785E-F584-A4A4A807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D475EAB-0420-5AB5-E8B6-9829E608B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C9D15A9-1CED-FE03-A0AC-6A344EA28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290B3D-E123-9C18-2921-E35C05CCF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5455D55-A7DF-8BE3-9BC9-5847DE69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668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A22D54-0FB4-9627-6AB1-AE9F92131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916EB5-23C2-1669-34F6-3745B5650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D02D11D-14A5-7C76-ED41-7A45F220B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D9FB2CC-0803-8FEC-2D8D-D3947514E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B36018-6A78-79BF-9C41-363B801A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012994-A354-66FE-FC3D-F305B1F1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35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F63503-7A35-7E82-8BC4-63E25E7BC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C094673-DACF-AC21-091B-A1B96B366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2EAFBAC-F9F1-8226-06CD-AE295C0E5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22F96FE-BFAB-803B-4BDF-F8BE8C7D4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3DB2286-A011-7C79-E730-F517E447E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2D879C2-862E-BEFF-2AF0-06AC900F5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33366FB-E98E-F04C-96B7-3A0EC5E25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C917E5C-8D1D-E9F8-76AD-7BBC7EC8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6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05E5EA-54A6-4D5D-9484-9445F4F28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75EDE7E-051F-D2D0-9C37-F5991C5A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B140E97-DA41-4858-A0CF-AF795041E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4BE2077-828B-D2C1-A2A2-F697F8BD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49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0ABCC9C-1C45-FBDF-2025-1D020974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6B2CC9C-6905-F1AF-07FE-2CEE3F22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6A7EB12-3036-08CF-33F6-2C1D4549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336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B5AF54-D244-B245-D050-A13BCFF28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32FA7D-6806-2D90-8BD5-D76F7BCC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78398CF-B5AD-994E-90F7-9CB1A6778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1F6C86-9E1D-48A8-1AA4-51A84765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9F63122-9A7B-DAB3-3674-3389CB706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A309E74-825F-B2E2-3C6E-7F31B7E7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598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A3136E-E79E-A0B2-1BF5-B7752F0C5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DD002F7-564B-6543-2FBC-533D3A1FF6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71DB339-7C6F-2986-FED9-7891666C6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C71D846-1132-2AF7-FAEA-777386B3C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06983DA-07BF-5EA6-9C67-A546AB32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95BC467-DB42-E539-E028-41491924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974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8BC29AD-B4B3-8230-7DF5-5EF308EDA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27BF9A0-BAFB-C5A3-95B1-003D15D4A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FD9FEF-1801-9A28-86E8-B30E325E6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30AC-182D-43F7-8DCE-FFC9BB6765FF}" type="datetimeFigureOut">
              <a:rPr lang="pl-PL" smtClean="0"/>
              <a:t>2024-01-03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05700E-9934-E2BC-26A3-61D63B4D5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687983-1709-898C-F0BD-CAB04024C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8F83-0B56-42DC-93F0-472878D28D2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07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2A987A89-C2F6-0D9A-CE7E-F218722DFF3B}"/>
              </a:ext>
            </a:extLst>
          </p:cNvPr>
          <p:cNvSpPr txBox="1"/>
          <p:nvPr/>
        </p:nvSpPr>
        <p:spPr>
          <a:xfrm>
            <a:off x="-54249" y="310168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0" i="0" u="none" strike="noStrike" baseline="0" dirty="0">
                <a:solidFill>
                  <a:srgbClr val="231F20"/>
                </a:solidFill>
                <a:latin typeface="ArialMT"/>
              </a:rPr>
              <a:t>Nr 88593 / 88594</a:t>
            </a:r>
            <a:endParaRPr lang="pl-PL" sz="12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0280B3-517A-F75D-55C8-9D8289A9ED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0"/>
          <a:stretch/>
        </p:blipFill>
        <p:spPr bwMode="auto">
          <a:xfrm>
            <a:off x="5985738" y="81863"/>
            <a:ext cx="704850" cy="51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7FCDD295-89EE-CBAE-8501-57E44D490DB4}"/>
              </a:ext>
            </a:extLst>
          </p:cNvPr>
          <p:cNvSpPr txBox="1"/>
          <p:nvPr/>
        </p:nvSpPr>
        <p:spPr>
          <a:xfrm>
            <a:off x="0" y="629361"/>
            <a:ext cx="685799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l-PL" dirty="0"/>
              <a:t>Instalacja baterii: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6F04B53-F583-F931-7AB9-9244B5E55EAD}"/>
              </a:ext>
            </a:extLst>
          </p:cNvPr>
          <p:cNvSpPr txBox="1"/>
          <p:nvPr/>
        </p:nvSpPr>
        <p:spPr>
          <a:xfrm>
            <a:off x="-87924" y="13957"/>
            <a:ext cx="35169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1" i="0" u="none" strike="noStrike" baseline="0" dirty="0">
                <a:solidFill>
                  <a:srgbClr val="000000"/>
                </a:solidFill>
                <a:latin typeface="Saira-SemiBold"/>
              </a:rPr>
              <a:t>DINO HEADS UP</a:t>
            </a:r>
            <a:r>
              <a:rPr lang="pl-PL" sz="500" b="1" i="0" u="none" strike="noStrike" baseline="0" dirty="0">
                <a:solidFill>
                  <a:srgbClr val="FFFFFF"/>
                </a:solidFill>
                <a:latin typeface="Arial-BoldMT"/>
              </a:rPr>
              <a:t>™</a:t>
            </a:r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B052DC1C-1D4F-BDBE-DCDA-7F918CB02C96}"/>
              </a:ext>
            </a:extLst>
          </p:cNvPr>
          <p:cNvSpPr/>
          <p:nvPr/>
        </p:nvSpPr>
        <p:spPr>
          <a:xfrm>
            <a:off x="71394" y="1184187"/>
            <a:ext cx="2873688" cy="10313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BE51707-1B48-E8C0-55DD-65E20DEC63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" t="13682" r="82399" b="31982"/>
          <a:stretch/>
        </p:blipFill>
        <p:spPr bwMode="auto">
          <a:xfrm>
            <a:off x="116908" y="1339346"/>
            <a:ext cx="727289" cy="69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1">
            <a:extLst>
              <a:ext uri="{FF2B5EF4-FFF2-40B4-BE49-F238E27FC236}">
                <a16:creationId xmlns:a16="http://schemas.microsoft.com/office/drawing/2014/main" id="{F02F94A4-142D-592A-3909-A96BADDB4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250" y="1252865"/>
            <a:ext cx="2224381" cy="9333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</a:pPr>
            <a:r>
              <a:rPr lang="pl-PL" sz="1000" dirty="0"/>
              <a:t>Zużyte, całkowicie rozładowane baterie </a:t>
            </a:r>
          </a:p>
          <a:p>
            <a:pPr lvl="0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</a:pPr>
            <a:r>
              <a:rPr lang="pl-PL" sz="1000" dirty="0"/>
              <a:t>i akumulatory muszą być wyrzucane do specjalnie  oznakowanych pojemników, oddawane do punktów  przyjmowania odpadów  specjalnych lub sprzedawcom sprzętu elektrycznego.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84C0AA29-AB1B-9974-2C12-8A36280C743B}"/>
              </a:ext>
            </a:extLst>
          </p:cNvPr>
          <p:cNvSpPr/>
          <p:nvPr/>
        </p:nvSpPr>
        <p:spPr>
          <a:xfrm>
            <a:off x="3087583" y="1170965"/>
            <a:ext cx="3703741" cy="10629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0C6284C4-54AB-4176-2FF6-75FD736E6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391" y="1214201"/>
            <a:ext cx="2953046" cy="99727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z="800" dirty="0"/>
              <a:t>Zużyte urządzenia elektryczne są surowcami wtórnymi – niewolno wyrzucać ich do pojemników na odpady domowe, ponieważ mogą zawierać substancje  niebezpieczna  zdrowia ludzkiego i środowiska! Prosimy o aktywną pomoc w oszczędnym gospodarowaniu  zasobami naturalnymi i ochronie  środowiska naturalnego przez  przekazanie zużytego urządzenia do punktu składowania surowców wtórnych - zużytych urządzeń elektrycznych."</a:t>
            </a:r>
          </a:p>
        </p:txBody>
      </p:sp>
      <p:pic>
        <p:nvPicPr>
          <p:cNvPr id="20" name="Picture 2">
            <a:extLst>
              <a:ext uri="{FF2B5EF4-FFF2-40B4-BE49-F238E27FC236}">
                <a16:creationId xmlns:a16="http://schemas.microsoft.com/office/drawing/2014/main" id="{01F4D845-012D-2194-0AD8-7974FC7FC0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" t="9565" r="81559" b="9164"/>
          <a:stretch/>
        </p:blipFill>
        <p:spPr bwMode="auto">
          <a:xfrm>
            <a:off x="3111513" y="1239324"/>
            <a:ext cx="674011" cy="86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D831D87-9DEA-9229-219B-00F8D223B9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7" y="2272743"/>
            <a:ext cx="3752850" cy="2895600"/>
          </a:xfrm>
          <a:prstGeom prst="rect">
            <a:avLst/>
          </a:prstGeom>
        </p:spPr>
      </p:pic>
      <p:sp>
        <p:nvSpPr>
          <p:cNvPr id="26" name="pole tekstowe 25">
            <a:extLst>
              <a:ext uri="{FF2B5EF4-FFF2-40B4-BE49-F238E27FC236}">
                <a16:creationId xmlns:a16="http://schemas.microsoft.com/office/drawing/2014/main" id="{003C34BA-0890-1BF9-0386-F7C03D0F1AA8}"/>
              </a:ext>
            </a:extLst>
          </p:cNvPr>
          <p:cNvSpPr txBox="1"/>
          <p:nvPr/>
        </p:nvSpPr>
        <p:spPr>
          <a:xfrm>
            <a:off x="3675184" y="2302154"/>
            <a:ext cx="35052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b="1" dirty="0"/>
              <a:t>Zasilanie:</a:t>
            </a:r>
          </a:p>
          <a:p>
            <a:r>
              <a:rPr lang="de-DE" sz="1400" dirty="0"/>
              <a:t>DC 3V / 5W / 2xAAA / LR03 / AM4</a:t>
            </a:r>
            <a:endParaRPr lang="pl-PL" sz="1400" dirty="0"/>
          </a:p>
          <a:p>
            <a:r>
              <a:rPr lang="pl-PL" sz="1400" dirty="0"/>
              <a:t>Nie zawarte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5792EEEF-E974-C4AE-3C03-757D0262182C}"/>
              </a:ext>
            </a:extLst>
          </p:cNvPr>
          <p:cNvSpPr txBox="1"/>
          <p:nvPr/>
        </p:nvSpPr>
        <p:spPr>
          <a:xfrm>
            <a:off x="3675184" y="2921574"/>
            <a:ext cx="309225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b="1" dirty="0"/>
              <a:t>Uwagi:</a:t>
            </a:r>
          </a:p>
          <a:p>
            <a:pPr marL="171450" indent="-171450">
              <a:buFontTx/>
              <a:buChar char="-"/>
            </a:pPr>
            <a:r>
              <a:rPr lang="pl-PL" sz="1400" dirty="0"/>
              <a:t>W środowisku z wyładowaniami elektrostatycznymi produkt może działać nieprawidłowo i wymagać zresetowania w celu prawidłowego działania. </a:t>
            </a:r>
          </a:p>
          <a:p>
            <a:pPr marL="171450" indent="-171450">
              <a:buFontTx/>
              <a:buChar char="-"/>
            </a:pPr>
            <a:r>
              <a:rPr lang="pl-PL" sz="1400" dirty="0"/>
              <a:t>W tym produkcie zaleca się stosowanie nowych baterii alkalicznych w celu uzyskania najlepszych i maksymalnych efektów.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09A3229B-54F6-86A2-B38E-0CE5601F59E6}"/>
              </a:ext>
            </a:extLst>
          </p:cNvPr>
          <p:cNvSpPr txBox="1"/>
          <p:nvPr/>
        </p:nvSpPr>
        <p:spPr>
          <a:xfrm>
            <a:off x="29533" y="5168343"/>
            <a:ext cx="6818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b="1" dirty="0"/>
              <a:t>Środki ostrożności: </a:t>
            </a:r>
          </a:p>
          <a:p>
            <a:r>
              <a:rPr lang="pl-PL" sz="1000" dirty="0"/>
              <a:t>Ostrzeżenie: Konwersja lub modyfikacje tego produktu, które  nie zostały wyraźnie zatwierdzone przez stronę odpowiedzialną </a:t>
            </a:r>
          </a:p>
          <a:p>
            <a:r>
              <a:rPr lang="pl-PL" sz="1000" dirty="0"/>
              <a:t>za zgodności mogą unieważnić prawo użytkownika do obsługi produktu.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5AA74530-29F0-3267-BEC3-3830D4425109}"/>
              </a:ext>
            </a:extLst>
          </p:cNvPr>
          <p:cNvSpPr txBox="1"/>
          <p:nvPr/>
        </p:nvSpPr>
        <p:spPr>
          <a:xfrm>
            <a:off x="29533" y="5610030"/>
            <a:ext cx="663892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b="1" dirty="0"/>
              <a:t>Czyszczenie i konserwacja :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Zawsze wyjmuj baterie z produktu, gdy nie jest używany przez dłuższy czas.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Delikatnie przetrzyj produkt czystą szmatką.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Trzymaj produkt z dala od bezpośredniego źródła ciepła.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Nie zanurzaj produktu w wodzie, ponieważ może to spowodować uszkodzenie podzespołów elektronicznych.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738BCC9F-BFC5-8FA6-8DFA-3FDFD979510A}"/>
              </a:ext>
            </a:extLst>
          </p:cNvPr>
          <p:cNvSpPr txBox="1"/>
          <p:nvPr/>
        </p:nvSpPr>
        <p:spPr>
          <a:xfrm>
            <a:off x="71394" y="6371172"/>
            <a:ext cx="496387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b="1" dirty="0"/>
              <a:t>Specjalne notatki:</a:t>
            </a:r>
          </a:p>
          <a:p>
            <a:r>
              <a:rPr lang="pl-PL" sz="1000" dirty="0"/>
              <a:t>Przeczytaj uważnie instrukcję przed pierwszym użyciem.</a:t>
            </a:r>
          </a:p>
          <a:p>
            <a:r>
              <a:rPr lang="pl-PL" sz="1000" b="1" dirty="0"/>
              <a:t>Ostrzeżenia dotyczące baterii: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Baterii jednorazowych nie należy ładować ponownie.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Akumulatory należy wyjąć przed ładowaniem. 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Akumulatory mogą być ładowane wyłącznie przez osobę dorosłą.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Nie należy mieszać różnych rodzajów baterii lub baterii nowych i używanych. 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Należy używać wyłącznie baterii tego samego lub równoważnego typu, jaki jest zalecany.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Baterie należy wkładać zgodnie z polaryzacją. (+ i –)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Wyczerpane baterie należy wyjąć z produktu. 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Zacisków zasilania nie należy zwierać.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Nie mieszaj starych i nowych baterii.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Nie mieszaj baterii alkalicznych, standardowych (węglowo-cynkowych) ani akumulatorów.</a:t>
            </a:r>
          </a:p>
        </p:txBody>
      </p:sp>
    </p:spTree>
    <p:extLst>
      <p:ext uri="{BB962C8B-B14F-4D97-AF65-F5344CB8AC3E}">
        <p14:creationId xmlns:p14="http://schemas.microsoft.com/office/powerpoint/2010/main" val="15144893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320</Words>
  <Application>Microsoft Office PowerPoint</Application>
  <PresentationFormat>Pokaz na ekranie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Arial-BoldMT</vt:lpstr>
      <vt:lpstr>ArialMT</vt:lpstr>
      <vt:lpstr>Calibri</vt:lpstr>
      <vt:lpstr>Calibri Light</vt:lpstr>
      <vt:lpstr>Saira-SemiBold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Piotrowicz</dc:creator>
  <cp:lastModifiedBy>Agnieszka Piotrowicz</cp:lastModifiedBy>
  <cp:revision>19</cp:revision>
  <dcterms:created xsi:type="dcterms:W3CDTF">2023-07-28T11:48:07Z</dcterms:created>
  <dcterms:modified xsi:type="dcterms:W3CDTF">2024-01-03T12:23:53Z</dcterms:modified>
</cp:coreProperties>
</file>